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7" r:id="rId2"/>
    <p:sldId id="269" r:id="rId3"/>
    <p:sldId id="270" r:id="rId4"/>
    <p:sldId id="271" r:id="rId5"/>
  </p:sldIdLst>
  <p:sldSz cx="12188825" cy="6858000"/>
  <p:notesSz cx="6735763" cy="9866313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A805B3-F183-4F9B-AFC6-AB54EB7E2CE5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0D093-F4C2-4A3E-899D-0B663E6CFE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033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6CA71-1A25-4755-97F9-8C39F6719710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0963" y="739775"/>
            <a:ext cx="65738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EFFF3A-722C-40B6-99FE-3B4362782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514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EFFF3A-722C-40B6-99FE-3B4362782C7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39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90361" y="3657600"/>
            <a:ext cx="10360501" cy="1470025"/>
          </a:xfr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 dirty="0"/>
              <a:t>TITLE OF THE 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904523" y="5181600"/>
            <a:ext cx="8532178" cy="7620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RS" dirty="0"/>
              <a:t>Authors</a:t>
            </a:r>
            <a:endParaRPr lang="en-US" dirty="0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1598612" y="2209800"/>
            <a:ext cx="9144000" cy="1470025"/>
          </a:xfrm>
          <a:prstGeom prst="rect">
            <a:avLst/>
          </a:prstGeom>
        </p:spPr>
        <p:txBody>
          <a:bodyPr vert="horz" lIns="121899" tIns="60949" rIns="121899" bIns="60949" rtlCol="0" anchor="ctr">
            <a:noAutofit/>
          </a:bodyPr>
          <a:lstStyle>
            <a:lvl1pPr algn="ctr" defTabSz="1218987" rtl="0" eaLnBrk="1" latinLnBrk="0" hangingPunct="1">
              <a:spcBef>
                <a:spcPct val="0"/>
              </a:spcBef>
              <a:buNone/>
              <a:defRPr sz="59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RS" sz="2400" dirty="0"/>
              <a:t>III International Scientific Conference</a:t>
            </a:r>
            <a:br>
              <a:rPr lang="sr-Latn-RS" sz="2400" dirty="0"/>
            </a:br>
            <a:r>
              <a:rPr lang="sr-Latn-RS" sz="2400" b="1" dirty="0"/>
              <a:t>REGIONAL DEVELOPMENT AND CROSS-BORDER COOPERATION</a:t>
            </a:r>
            <a:br>
              <a:rPr lang="sr-Latn-RS" sz="2400" b="1" dirty="0"/>
            </a:br>
            <a:r>
              <a:rPr lang="sr-Latn-RS" sz="2400" dirty="0"/>
              <a:t>Pirot, Republic of Serbia</a:t>
            </a:r>
            <a:r>
              <a:rPr lang="sr-Latn-RS" sz="2400" b="1" dirty="0"/>
              <a:t> </a:t>
            </a:r>
            <a:endParaRPr lang="en-US" sz="2400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4850553" y="6320135"/>
            <a:ext cx="2844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baseline="0" dirty="0">
                <a:solidFill>
                  <a:schemeClr val="bg1">
                    <a:lumMod val="50000"/>
                  </a:schemeClr>
                </a:solidFill>
              </a:rPr>
              <a:t>December 7, 2019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4B3B481-7FA5-47D7-9E32-4E073B129C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40167" y="457200"/>
            <a:ext cx="9108489" cy="738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49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4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06375"/>
            <a:ext cx="2742486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06375"/>
            <a:ext cx="802431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97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274639"/>
            <a:ext cx="9371172" cy="1143000"/>
          </a:xfrm>
        </p:spPr>
        <p:txBody>
          <a:bodyPr>
            <a:normAutofit/>
          </a:bodyPr>
          <a:lstStyle>
            <a:lvl1pPr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8212" y="1600201"/>
            <a:ext cx="9371172" cy="4525963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08212" y="6356351"/>
            <a:ext cx="1600200" cy="349249"/>
          </a:xfrm>
        </p:spPr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4515" y="6356351"/>
            <a:ext cx="5358897" cy="34924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4412" y="6356351"/>
            <a:ext cx="1674972" cy="349249"/>
          </a:xfrm>
        </p:spPr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EC59619-180E-480E-B65D-38D5C65594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6200000">
            <a:off x="-2452613" y="2973900"/>
            <a:ext cx="5831889" cy="472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689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50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200151"/>
            <a:ext cx="5383398" cy="3394075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09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6" y="1535113"/>
            <a:ext cx="5387630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6" y="2174875"/>
            <a:ext cx="5387630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01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1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5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3" y="273049"/>
            <a:ext cx="4010039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2"/>
            <a:ext cx="6813892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3" y="1435102"/>
            <a:ext cx="4010039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44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73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274639"/>
            <a:ext cx="10969943" cy="1143000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600201"/>
            <a:ext cx="10969943" cy="4525963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441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6EF72-94B7-4EAC-94B8-F191096B473E}" type="datetimeFigureOut">
              <a:rPr lang="en-US" smtClean="0"/>
              <a:t>9/3/2019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4515" y="6356351"/>
            <a:ext cx="3859795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5325" y="6356351"/>
            <a:ext cx="2844059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C3A09-8E42-49E5-9459-74B5C352CE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2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898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TITLE OF THE 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Authors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68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851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9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9113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6</Words>
  <Application>Microsoft Office PowerPoint</Application>
  <PresentationFormat>Custom</PresentationFormat>
  <Paragraphs>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TITLE OF THE WORK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Scientific Conference  REGIONAL DEVELOPMENT AND  CROSS-BORDER COOPERATION Pirot, Republic of Serbia</dc:title>
  <dc:creator>Vladan Stojanovic</dc:creator>
  <cp:lastModifiedBy>Dušica Živković</cp:lastModifiedBy>
  <cp:revision>27</cp:revision>
  <cp:lastPrinted>2018-11-02T08:46:52Z</cp:lastPrinted>
  <dcterms:created xsi:type="dcterms:W3CDTF">2017-10-24T06:32:17Z</dcterms:created>
  <dcterms:modified xsi:type="dcterms:W3CDTF">2019-09-03T11:33:17Z</dcterms:modified>
</cp:coreProperties>
</file>